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1-13T11:49:45.6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9948 10310 16383 0 0,'7'0'0'0'0,"14"0"0"0"0,17 0 0 0 0,9-7 0 0 0,2-2 0 0 0,-1 2 0 0 0,-1-6 0 0 0,2 0 0 0 0,2 2 0 0 0,-3 4 0 0 0,3-5 0 0 0,6 1 0 0 0,7 1 0 0 0,5-3 0 0 0,-4 2 0 0 0,8 0 0 0 0,-10-2 0 0 0,-7 0 0 0 0,-3 2 0 0 0,-2 4 0 0 0,-5 2 0 0 0,-2-3 0 0 0,-4-9 0 0 0,0-5 0 0 0,-2 0 0 0 0,-2-9 0 0 0,2 1 0 0 0,5-1 0 0 0,3-6 0 0 0,0-5 0 0 0,-2 5 0 0 0,-9 2 0 0 0,-3 3 0 0 0,-7-8 0 0 0,5-2 0 0 0,-3-1 0 0 0,1 1 0 0 0,1 7 0 0 0,-3-1 0 0 0,6-10 0 0 0,-2-1 0 0 0,0 1 0 0 0,-6-6 0 0 0,2-5 0 0 0,14-19 0 0 0,0-2 0 0 0,-1 0 0 0 0,1 0 0 0 0,-7 7 0 0 0,-8 10 0 0 0,-4 2 0 0 0,2 5 0 0 0,-3 6 0 0 0,-5-2 0 0 0,2 1 0 0 0,4-2 0 0 0,-2-1 0 0 0,3 4 0 0 0,3-3 0 0 0,-1 0 0 0 0,1 3 0 0 0,-4 4 0 0 0,1-3 0 0 0,3-1 0 0 0,-2 3 0 0 0,7 2 0 0 0,-2-5 0 0 0,-4 1 0 0 0,-1 2 0 0 0,2 1 0 0 0,-3 3 0 0 0,8-4 0 0 0,-1-8 0 0 0,-7-1 0 0 0,1 4 0 0 0,3-3 0 0 0,-4 0 0 0 0,1-2 0 0 0,3 2 0 0 0,-2 3 0 0 0,0-1 0 0 0,3 0 0 0 0,-3 3 0 0 0,1 4 0 0 0,-4 3 0 0 0,0-4 0 0 0,4-1 0 0 0,-3 1 0 0 0,3-4 0 0 0,8-6 0 0 0,-1-7 0 0 0,0 2 0 0 0,2-9 0 0 0,-5-5 0 0 0,-1 5 0 0 0,6 0 0 0 0,-1 1 0 0 0,0 5 0 0 0,0 0 0 0 0,-4-1 0 0 0,-9 4 0 0 0,0 6 0 0 0,9-7 0 0 0,0 1 0 0 0,-6 4 0 0 0,-6 0 0 0 0,0-4 0 0 0,4 3 0 0 0,-1-3 0 0 0,1 4 0 0 0,-2 4 0 0 0,-5 6 0 0 0,3 3 0 0 0,-3 4 0 0 0,3 1 0 0 0,-1 2 0 0 0,-3 0 0 0 0,2-6 0 0 0,-2-2 0 0 0,5-1 0 0 0,4-3 0 0 0,6 4 0 0 0,-3-2 0 0 0,-5 2 0 0 0,-5 0 0 0 0,-7 3 0 0 0,3 1 0 0 0,-1 1 0 0 0,-2 1 0 0 0,-2 2 0 0 0,4 5 0 0 0,0 3 0 0 0,5 0 0 0 0,7 5 0 0 0,-1-8 0 0 0,-4-3 0 0 0,2-3 0 0 0,-3-1 0 0 0,3 0 0 0 0,4-8 0 0 0,5 6 0 0 0,-3 4 0 0 0,-5-1 0 0 0,-5 3 0 0 0,-8-9 0 0 0,4-1 0 0 0,-1-5 0 0 0,5 4 0 0 0,-1 4 0 0 0,-3 4 0 0 0,-2 0 0 0 0,2 1 0 0 0,1 1 0 0 0,-3-1 0 0 0,4-1 0 0 0,1 2 0 0 0,-4-2 0 0 0,4 7 0 0 0,5 1 0 0 0,7 1 0 0 0,4-3 0 0 0,6 5 0 0 0,0 0 0 0 0,2 5 0 0 0,1 0 0 0 0,0 2 0 0 0,7 0 0 0 0,0-4 0 0 0,7-5 0 0 0,0 3 0 0 0,5 1 0 0 0,-9-4 0 0 0,-5 3 0 0 0,-4 6 0 0 0,-4 8 0 0 0,7 3 0 0 0,2-2 0 0 0,-1-5 0 0 0,6-6 0 0 0,-1-1 0 0 0,0 4 0 0 0,3-1 0 0 0,0-3 0 0 0,3 0 0 0 0,0 1 0 0 0,-5 1 0 0 0,4 5 0 0 0,-2 5 0 0 0,-4-2 0 0 0,-2-5 0 0 0,-4 0 0 0 0,5 3 0 0 0,6-2 0 0 0,1 1 0 0 0,-2-3 0 0 0,-3 2 0 0 0,-5 3 0 0 0,5 5 0 0 0,5 2 0 0 0,7 4 0 0 0,13 1 0 0 0,6 1 0 0 0,-4 0 0 0 0,-2 1 0 0 0,-7 0 0 0 0,4-1 0 0 0,-4 1 0 0 0,0-1 0 0 0,-5 0 0 0 0,7 0 0 0 0,-4 0 0 0 0,3 0 0 0 0,-1 7 0 0 0,4 1 0 0 0,-5 0 0 0 0,-7 5 0 0 0,-7 0 0 0 0,-7-2 0 0 0,-3 3 0 0 0,4-1 0 0 0,-7 4 0 0 0,4-1 0 0 0,0 2 0 0 0,-1 0 0 0 0,0 2 0 0 0,-8 4 0 0 0,-3-3 0 0 0,-8 3 0 0 0,1-4 0 0 0,-6 1 0 0 0,8 4 0 0 0,-1 3 0 0 0,9 4 0 0 0,4 8 0 0 0,3 4 0 0 0,0 2 0 0 0,0 3 0 0 0,0-4 0 0 0,-8 1 0 0 0,-3-7 0 0 0,-6-4 0 0 0,-2 6 0 0 0,4-5 0 0 0,-5-3 0 0 0,2 6 0 0 0,4 3 0 0 0,1 0 0 0 0,-1-1 0 0 0,0 0 0 0 0,1 5 0 0 0,3 0 0 0 0,-3-1 0 0 0,5 5 0 0 0,-2 0 0 0 0,0-3 0 0 0,-5-3 0 0 0,-9-2 0 0 0,2-2 0 0 0,2-8 0 0 0,-1-3 0 0 0,-4-1 0 0 0,0 2 0 0 0,-2 1 0 0 0,4 9 0 0 0,-1 3 0 0 0,2 8 0 0 0,4 0 0 0 0,-1-2 0 0 0,2-9 0 0 0,-4-4 0 0 0,2-4 0 0 0,-3 1 0 0 0,2-1 0 0 0,-3 3 0 0 0,2-1 0 0 0,-3 2 0 0 0,-3-1 0 0 0,1 2 0 0 0,6 1 0 0 0,5 5 0 0 0,-2 2 0 0 0,-5-1 0 0 0,1 1 0 0 0,3 2 0 0 0,4 7 0 0 0,5 1 0 0 0,2 3 0 0 0,2 4 0 0 0,2 5 0 0 0,-7 3 0 0 0,5-4 0 0 0,4-2 0 0 0,7-3 0 0 0,-5-2 0 0 0,-3 4 0 0 0,-2-5 0 0 0,1 2 0 0 0,5 8 0 0 0,2 7 0 0 0,6-4 0 0 0,8 4 0 0 0,-1-3 0 0 0,-2-9 0 0 0,-5 4 0 0 0,-6-9 0 0 0,-3-2 0 0 0,-2-4 0 0 0,-1-5 0 0 0,-3-4 0 0 0,2-3 0 0 0,-2 4 0 0 0,7 7 0 0 0,4 8 0 0 0,5-1 0 0 0,-7-3 0 0 0,4-5 0 0 0,-8-5 0 0 0,3 3 0 0 0,-1 6 0 0 0,6-2 0 0 0,2 6 0 0 0,-4-3 0 0 0,5 3 0 0 0,0 2 0 0 0,4 0 0 0 0,-2 6 0 0 0,3 0 0 0 0,-1-5 0 0 0,-11-2 0 0 0,7 2 0 0 0,0-2 0 0 0,-1 0 0 0 0,-5 4 0 0 0,-1-3 0 0 0,-10 0 0 0 0,1 3 0 0 0,3-3 0 0 0,-6 1 0 0 0,-3 2 0 0 0,1-2 0 0 0,-5-1 0 0 0,6 4 0 0 0,3-4 0 0 0,-4 1 0 0 0,0-11 0 0 0,-7-6 0 0 0,-5-6 0 0 0,-8-2 0 0 0,1 0 0 0 0,6-3 0 0 0,-1 3 0 0 0,-3-2 0 0 0,2 3 0 0 0,5-8 0 0 0,0-1 0 0 0,1 1 0 0 0,-2 1 0 0 0,-5 9 0 0 0,14 16 0 0 0,10 6 0 0 0,3 3 0 0 0,1-1 0 0 0,-6-6 0 0 0,-3 0 0 0 0,-1-10 0 0 0,0 0 0 0 0,-5-2 0 0 0,-2 4 0 0 0,2 1 0 0 0,3 2 0 0 0,2 7 0 0 0,8 4 0 0 0,4 6 0 0 0,1 3 0 0 0,-2 1 0 0 0,-1-5 0 0 0,-2 4 0 0 0,-1-3 0 0 0,-1-7 0 0 0,-2 4 0 0 0,1-3 0 0 0,-1-5 0 0 0,1-7 0 0 0,-7-6 0 0 0,-2-9 0 0 0,-6-7 0 0 0,-1 0 0 0 0,4-6 0 0 0,-4 0 0 0 0,0-4 0 0 0,4 7 0 0 0,4-1 0 0 0,3 2 0 0 0,8 2 0 0 0,5 3 0 0 0,7 2 0 0 0,0 1 0 0 0,-2 2 0 0 0,3-7 0 0 0,-1-1 0 0 0,-3 0 0 0 0,9 3 0 0 0,-5 0 0 0 0,0-4 0 0 0,-2-6 0 0 0,-3-3 0 0 0,-4 4 0 0 0,-3-4 0 0 0,-2-3 0 0 0,-3 0 0 0 0,1-2 0 0 0,0 4 0 0 0,5-2 0 0 0,2-4 0 0 0,7-4 0 0 0,1-3 0 0 0,-3-2 0 0 0,-2-3 0 0 0,-5 0 0 0 0,-1 0 0 0 0,-3-1 0 0 0,-1 0 0 0 0,0 1 0 0 0,-2 0 0 0 0,-5-1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1-13T11:49:45.6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9975 10935 16383 0 0,'12'0'0'0'0,"22"0"0"0"0,37 0 0 0 0,23 0 0 0 0,16 0 0 0 0,5 0 0 0 0,-8-7 0 0 0,-6-1 0 0 0,-8-6 0 0 0,-13-6 0 0 0,-14-7 0 0 0,-6-4 0 0 0,-7-2 0 0 0,-1 2 0 0 0,-3 9 0 0 0,-3-5 0 0 0,2 2 0 0 0,0-2 0 0 0,-3 0 0 0 0,-3 3 0 0 0,3-1 0 0 0,-5-2 0 0 0,3 5 0 0 0,-7-2 0 0 0,4-1 0 0 0,-6-4 0 0 0,-2 4 0 0 0,0 0 0 0 0,-1-2 0 0 0,15-16 0 0 0,9-11 0 0 0,11-9 0 0 0,-3 6 0 0 0,2 0 0 0 0,1 5 0 0 0,-4-3 0 0 0,-6 3 0 0 0,-8 5 0 0 0,2-3 0 0 0,3-5 0 0 0,0 1 0 0 0,-4 4 0 0 0,-3 3 0 0 0,-11 5 0 0 0,-4 2 0 0 0,-2 4 0 0 0,1 5 0 0 0,-5-1 0 0 0,-1-4 0 0 0,2-1 0 0 0,3 0 0 0 0,-5 0 0 0 0,1 1 0 0 0,-4-1 0 0 0,0 6 0 0 0,-3 3 0 0 0,1-1 0 0 0,-2 0 0 0 0,2-3 0 0 0,3 0 0 0 0,-1-3 0 0 0,1 0 0 0 0,-2-1 0 0 0,6-18 0 0 0,7-7 0 0 0,-4-4 0 0 0,-6 2 0 0 0,-8-7 0 0 0,1-2 0 0 0,-2-3 0 0 0,-6 6 0 0 0,5 2 0 0 0,-2 1 0 0 0,4 5 0 0 0,6 1 0 0 0,5-1 0 0 0,-1 2 0 0 0,-6 7 0 0 0,-6-1 0 0 0,1 3 0 0 0,-2 3 0 0 0,4 4 0 0 0,-2 3 0 0 0,-3 3 0 0 0,3 1 0 0 0,0 0 0 0 0,-4-5 0 0 0,3-2 0 0 0,6 0 0 0 0,-1 1 0 0 0,-4-5 0 0 0,3 1 0 0 0,4 1 0 0 0,-2-3 0 0 0,3-1 0 0 0,4-3 0 0 0,2-6 0 0 0,4-4 0 0 0,1-6 0 0 0,3-1 0 0 0,0 4 0 0 0,1 7 0 0 0,-1 1 0 0 0,-5 5 0 0 0,-3 3 0 0 0,1 0 0 0 0,-6 1 0 0 0,-5 3 0 0 0,-2 3 0 0 0,-1 2 0 0 0,-4 2 0 0 0,1 2 0 0 0,6 0 0 0 0,5-5 0 0 0,0-2 0 0 0,1 0 0 0 0,9-6 0 0 0,5 1 0 0 0,-4 2 0 0 0,-2 2 0 0 0,-5 3 0 0 0,3-3 0 0 0,-3-1 0 0 0,2 1 0 0 0,-7 2 0 0 0,1-4 0 0 0,-4-1 0 0 0,-5 3 0 0 0,-6 2 0 0 0,4 1 0 0 0,-3 3 0 0 0,0 1 0 0 0,-4 1 0 0 0,-1 1 0 0 0,-3-1 0 0 0,0 0 0 0 0,5 7 0 0 0,8 8 0 0 0,1 1 0 0 0,5 4 0 0 0,4 6 0 0 0,-1-4 0 0 0,1 2 0 0 0,4 4 0 0 0,1 2 0 0 0,4 1 0 0 0,0-2 0 0 0,3-1 0 0 0,0-6 0 0 0,0-1 0 0 0,0 4 0 0 0,-5-4 0 0 0,-3 1 0 0 0,1 4 0 0 0,0 2 0 0 0,9-2 0 0 0,3-7 0 0 0,1 0 0 0 0,0 4 0 0 0,-2 2 0 0 0,-1 5 0 0 0,-1 2 0 0 0,-1-4 0 0 0,-2 0 0 0 0,1 0 0 0 0,0 3 0 0 0,0 1 0 0 0,-1 2 0 0 0,1 1 0 0 0,0 1 0 0 0,0-7 0 0 0,-1 0 0 0 0,1 0 0 0 0,1 0 0 0 0,-1 3 0 0 0,0 2 0 0 0,-1 1 0 0 0,14 0 0 0 0,15 1 0 0 0,3 0 0 0 0,10 13 0 0 0,-5 3 0 0 0,7 7 0 0 0,-6-2 0 0 0,-3-6 0 0 0,-7 3 0 0 0,5-2 0 0 0,-10 2 0 0 0,-3-2 0 0 0,-4-4 0 0 0,1-3 0 0 0,-1 1 0 0 0,-5 7 0 0 0,4 0 0 0 0,-3-3 0 0 0,-1 1 0 0 0,3 6 0 0 0,-1-2 0 0 0,-2-3 0 0 0,-4-5 0 0 0,5 9 0 0 0,-1-2 0 0 0,-1-1 0 0 0,-3 2 0 0 0,-2 3 0 0 0,-2 6 0 0 0,-1 1 0 0 0,-2-2 0 0 0,1 1 0 0 0,0-1 0 0 0,-7 4 0 0 0,-1-5 0 0 0,-1 6 0 0 0,4-3 0 0 0,5 13 0 0 0,5-2 0 0 0,8 5 0 0 0,-5 1 0 0 0,-4 5 0 0 0,-3-6 0 0 0,-1-5 0 0 0,-7-3 0 0 0,-2-2 0 0 0,-6-1 0 0 0,-1 1 0 0 0,3 0 0 0 0,-2-1 0 0 0,-5 2 0 0 0,1-1 0 0 0,-3 1 0 0 0,3-1 0 0 0,-2 2 0 0 0,3-1 0 0 0,4 6 0 0 0,-1 2 0 0 0,1 6 0 0 0,5 0 0 0 0,-5-2 0 0 0,2 3 0 0 0,2-1 0 0 0,-3 3 0 0 0,1-8 0 0 0,-4 3 0 0 0,-6-4 0 0 0,-4-1 0 0 0,1-3 0 0 0,6 5 0 0 0,5 0 0 0 0,-1-1 0 0 0,3-3 0 0 0,-4-1 0 0 0,-4 6 0 0 0,1-2 0 0 0,-3 6 0 0 0,2 1 0 0 0,0-4 0 0 0,-4-3 0 0 0,-5-2 0 0 0,5-3 0 0 0,5-2 0 0 0,-1 0 0 0 0,-2 4 0 0 0,-4 2 0 0 0,2 0 0 0 0,0-1 0 0 0,-3-2 0 0 0,4-7 0 0 0,-1-5 0 0 0,4-5 0 0 0,-1 5 0 0 0,3 3 0 0 0,-1 4 0 0 0,3 1 0 0 0,-4 0 0 0 0,3 1 0 0 0,11 6 0 0 0,-1 2 0 0 0,8 5 0 0 0,3 7 0 0 0,1 12 0 0 0,0-1 0 0 0,5 2 0 0 0,7 0 0 0 0,1-4 0 0 0,-4-3 0 0 0,-9 1 0 0 0,0-4 0 0 0,-7-8 0 0 0,4-4 0 0 0,-1-6 0 0 0,2 3 0 0 0,-6-1 0 0 0,-4-1 0 0 0,1-2 0 0 0,-1-2 0 0 0,4-1 0 0 0,-7-1 0 0 0,0-1 0 0 0,8 6 0 0 0,-2 1 0 0 0,-1-5 0 0 0,-5-5 0 0 0,-1-6 0 0 0,-5-3 0 0 0,1 0 0 0 0,-4 4 0 0 0,1-5 0 0 0,-2 2 0 0 0,3 1 0 0 0,-3 3 0 0 0,3 3 0 0 0,3-5 0 0 0,-1 1 0 0 0,-4-1 0 0 0,1-3 0 0 0,21 18 0 0 0,11 9 0 0 0,3 6 0 0 0,-3-5 0 0 0,-1 1 0 0 0,1-4 0 0 0,-7-3 0 0 0,-5-9 0 0 0,-3 1 0 0 0,-1-7 0 0 0,-6-1 0 0 0,-3-7 0 0 0,2 0 0 0 0,2-5 0 0 0,1 1 0 0 0,-2 3 0 0 0,-3-1 0 0 0,-3 0 0 0 0,5 4 0 0 0,6 4 0 0 0,1-4 0 0 0,10 7 0 0 0,1 3 0 0 0,0 3 0 0 0,-2-5 0 0 0,4-4 0 0 0,1 2 0 0 0,-2-7 0 0 0,-3 1 0 0 0,-3-6 0 0 0,-2 2 0 0 0,0-4 0 0 0,-2 2 0 0 0,-1-3 0 0 0,-5 3 0 0 0,-3-4 0 0 0,1 4 0 0 0,1-2 0 0 0,3 2 0 0 0,0-2 0 0 0,3 2 0 0 0,6-2 0 0 0,-3 2 0 0 0,4 4 0 0 0,1-2 0 0 0,-1-4 0 0 0,-1-7 0 0 0,-2 10 0 0 0,-1 0 0 0 0,5-4 0 0 0,7 3 0 0 0,8 3 0 0 0,0 4 0 0 0,-4-2 0 0 0,-5-5 0 0 0,-5-6 0 0 0,-9 2 0 0 0,7 2 0 0 0,2 0 0 0 0,0-3 0 0 0,-1 3 0 0 0,-2-4 0 0 0,-1-2 0 0 0,-3-4 0 0 0,-6 5 0 0 0,-3-3 0 0 0,1 0 0 0 0,-1-3 0 0 0,16 5 0 0 0,4-2 0 0 0,8 6 0 0 0,0 0 0 0 0,-4-4 0 0 0,-3-3 0 0 0,0-1 0 0 0,6 1 0 0 0,-1 8 0 0 0,1 0 0 0 0,0-3 0 0 0,-6 3 0 0 0,9 5 0 0 0,6-1 0 0 0,11 1 0 0 0,10-1 0 0 0,-3 0 0 0 0,-8-2 0 0 0,-12-4 0 0 0,-16-5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1FB91-2C8C-4289-BEA1-5AB893DF1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CFE9B-3458-4C35-80E9-707BBCFEF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FE829-DB17-4B35-9439-2E88E29A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C7EA7-4DBE-48F1-A2F1-FD5FC333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D3461-4B0A-4140-8F66-EF8CEACF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868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8CE2-D924-46AD-96F8-702B2121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47502-62BA-4C16-972C-724E1FC2C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C77C3-D9CC-4D08-8E46-A3256241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CE956-54C9-4AC3-8457-93455188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0430E-1F03-4F6C-A8C5-E9222B30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732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969825-A548-4993-B782-3904BD715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365E5D-9734-463F-AD2C-FE03916DC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5564A-6D3E-4C13-AB09-709035E2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0B33C-7A41-4134-BA1F-87212D982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C9900-484A-41AC-BF50-56A9AD99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728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C2A94-289A-4627-9CC8-96BB13A6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68F57-7B58-42E4-98B1-3FB6E28CB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19183-45FA-42E3-9C0B-39917044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67A42-221C-4804-A65A-1227E4E8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F0703-32C4-49E5-8F08-42AE8930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842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390D-67F4-4A03-8CAE-E4FF560F3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D6EC9-C20A-40D6-930C-F9A5EFACB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67FED-85C7-402D-BA51-8F6BD3B6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3930D-E237-4261-A0AC-56D40926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46B17-C3CB-46DE-A18F-3AAEA360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102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6373A-84D5-492A-A972-42CF850D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35C00-1660-4DA1-9B8C-01B10137F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E31A9-5842-4EC5-B261-DEB00313B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0CA75-569F-434A-B62D-A4EF37D9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D1691-7337-49D3-B146-E55420DD3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9CDD7-5F62-40C7-AD3D-28EBF9D9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119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D600F-F8AF-48A4-8160-B22CC5A73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38DCA-808D-4C34-991F-8784F3340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0811A-2256-4543-A805-EEDCBF812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694BFE-BA58-4811-86ED-1D7F9E817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ABB8F5-B384-47C0-A9A9-07E64ACCC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CBF192-BCB2-42C0-BE4F-216DFE8A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B10337-673E-475C-9CEE-27C2C52D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519997-4D25-4ED9-8DD6-647425DA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081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C11A-5379-43FE-A3CD-DB85D606E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D23B89-35E1-4FF9-9C76-E0561470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AD03-6CE4-42EE-BA5D-10676B6D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DE88AC-ACD0-416C-907D-F37CD839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312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267488-4236-407E-AF0F-ECB335C4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822B7D-B62C-4733-8E09-2A71487F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84CE4-71C7-45EC-BF8E-28BE2AD7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350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A9504-00B2-435B-85A9-6440FE3B3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5B37E-AFF3-419C-9B15-D79150652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9EF4F-601C-4A1E-AAB9-CA9E32519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7DF2D-670A-4B21-AEA1-95E3C1178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0DCF6-9E75-41CA-AC4C-2DA632CD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45818-16D8-4DED-BA86-3029F235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911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16926-4AD4-453D-8842-664EBE79B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B014D-A303-4D0F-AAA4-03EEE6904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7F3C6-F97B-46D5-B159-13D1F75A7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67652-7979-43B0-823D-4F2B3C5D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76E48-ABD6-45D6-B12A-FFB45876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2BAB7-FD64-40A2-85B5-22431A218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206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BCF1F-B7CD-45FC-B2C5-9973F7B1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F54FC-CE94-4ADA-8F4A-6CB035A5B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D062D-18FB-46B1-B895-BFFDE140C5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FC22-66A8-4499-A44F-1558B7300F56}" type="datetimeFigureOut">
              <a:rPr lang="en-IE" smtClean="0"/>
              <a:t>13/01/2022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90624-0F16-4EFB-A4D5-D44EBB472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943A4-8371-488B-8267-11722F8BC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3387-E1E0-4FAD-BE68-A81C2EC2DB9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225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AB1F383-AAB3-4EB2-B4E3-371A1DD11EE7}"/>
              </a:ext>
            </a:extLst>
          </p:cNvPr>
          <p:cNvCxnSpPr/>
          <p:nvPr/>
        </p:nvCxnSpPr>
        <p:spPr>
          <a:xfrm flipH="1">
            <a:off x="3232785" y="2030976"/>
            <a:ext cx="12292" cy="352732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7EEC859-DF96-4B3E-BEB7-6F3326A298CE}"/>
              </a:ext>
            </a:extLst>
          </p:cNvPr>
          <p:cNvCxnSpPr/>
          <p:nvPr/>
        </p:nvCxnSpPr>
        <p:spPr>
          <a:xfrm flipV="1">
            <a:off x="3225661" y="5558297"/>
            <a:ext cx="4952997" cy="12291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90F6801-456B-4FA7-9A88-09591DB101E6}"/>
              </a:ext>
            </a:extLst>
          </p:cNvPr>
          <p:cNvSpPr txBox="1"/>
          <p:nvPr/>
        </p:nvSpPr>
        <p:spPr>
          <a:xfrm>
            <a:off x="4649736" y="597891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Stress Exposure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C9A249-F36F-4BBB-899B-FC748A6E8F8D}"/>
              </a:ext>
            </a:extLst>
          </p:cNvPr>
          <p:cNvSpPr txBox="1"/>
          <p:nvPr/>
        </p:nvSpPr>
        <p:spPr>
          <a:xfrm>
            <a:off x="988450" y="2576288"/>
            <a:ext cx="162478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Performance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D25CD6-1D2F-4821-97D5-BD5167F90610}"/>
              </a:ext>
            </a:extLst>
          </p:cNvPr>
          <p:cNvSpPr txBox="1"/>
          <p:nvPr/>
        </p:nvSpPr>
        <p:spPr>
          <a:xfrm>
            <a:off x="3808771" y="379770"/>
            <a:ext cx="49554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Resilience shifts the Stress-Response Curve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44E411-C71D-4146-8CDB-14D4CFCEFBD3}"/>
              </a:ext>
            </a:extLst>
          </p:cNvPr>
          <p:cNvSpPr txBox="1"/>
          <p:nvPr/>
        </p:nvSpPr>
        <p:spPr>
          <a:xfrm>
            <a:off x="920946" y="564436"/>
            <a:ext cx="1256071" cy="923330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Resilient</a:t>
            </a:r>
          </a:p>
          <a:p>
            <a:r>
              <a:rPr lang="en-US" dirty="0">
                <a:solidFill>
                  <a:srgbClr val="C00000"/>
                </a:solidFill>
                <a:cs typeface="Calibri"/>
              </a:rPr>
              <a:t>Regular</a:t>
            </a:r>
          </a:p>
          <a:p>
            <a:endParaRPr lang="en-US" dirty="0">
              <a:cs typeface="Calibri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F59AA2D-58F0-40F0-9D93-EA6EECF70E4E}"/>
                  </a:ext>
                </a:extLst>
              </p14:cNvPr>
              <p14:cNvContentPartPr/>
              <p14:nvPr/>
            </p14:nvContentPartPr>
            <p14:xfrm>
              <a:off x="3245078" y="2030976"/>
              <a:ext cx="5279114" cy="3174998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F59AA2D-58F0-40F0-9D93-EA6EECF70E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27063" y="2012955"/>
                <a:ext cx="5314784" cy="321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14422524-17A4-4525-8760-D3D700315816}"/>
                  </a:ext>
                </a:extLst>
              </p14:cNvPr>
              <p14:cNvContentPartPr/>
              <p14:nvPr/>
            </p14:nvContentPartPr>
            <p14:xfrm>
              <a:off x="3252201" y="3020543"/>
              <a:ext cx="4978314" cy="2424048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14422524-17A4-4525-8760-D3D70031581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4186" y="3002582"/>
                <a:ext cx="5013984" cy="2459611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ED9B582-F5C1-43EC-9CCC-6E19EA8C4235}"/>
              </a:ext>
            </a:extLst>
          </p:cNvPr>
          <p:cNvSpPr txBox="1"/>
          <p:nvPr/>
        </p:nvSpPr>
        <p:spPr>
          <a:xfrm>
            <a:off x="3094823" y="982195"/>
            <a:ext cx="105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Boredom</a:t>
            </a:r>
            <a:endParaRPr lang="en-IE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463FCC-F568-4429-9A87-2C679CAC695F}"/>
              </a:ext>
            </a:extLst>
          </p:cNvPr>
          <p:cNvSpPr txBox="1"/>
          <p:nvPr/>
        </p:nvSpPr>
        <p:spPr>
          <a:xfrm>
            <a:off x="4538670" y="987784"/>
            <a:ext cx="188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Peak Performance</a:t>
            </a:r>
            <a:endParaRPr lang="en-I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E72C86-45E5-4C1E-BC69-C54941F796D9}"/>
              </a:ext>
            </a:extLst>
          </p:cNvPr>
          <p:cNvSpPr txBox="1"/>
          <p:nvPr/>
        </p:nvSpPr>
        <p:spPr>
          <a:xfrm>
            <a:off x="6819413" y="972765"/>
            <a:ext cx="1275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Overwhelm</a:t>
            </a:r>
            <a:endParaRPr lang="en-IE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E8641E-7FEE-4FE2-BD68-B68136E52C16}"/>
              </a:ext>
            </a:extLst>
          </p:cNvPr>
          <p:cNvSpPr txBox="1"/>
          <p:nvPr/>
        </p:nvSpPr>
        <p:spPr>
          <a:xfrm>
            <a:off x="2974055" y="6464891"/>
            <a:ext cx="609456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0" u="none" strike="noStrike" baseline="0" dirty="0">
                <a:solidFill>
                  <a:srgbClr val="77797B"/>
                </a:solidFill>
                <a:latin typeface="TradeGothicLT-Light"/>
              </a:rPr>
              <a:t>Source: Adapted from: Russo, S. et. al. Neurobiology of Resilience. Nat. Neuroscience. 2012</a:t>
            </a:r>
            <a:endParaRPr lang="en-IE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13AA6A-2A6A-4B5B-B4AB-F8D65EF40A4B}"/>
              </a:ext>
            </a:extLst>
          </p:cNvPr>
          <p:cNvCxnSpPr/>
          <p:nvPr/>
        </p:nvCxnSpPr>
        <p:spPr>
          <a:xfrm>
            <a:off x="4649736" y="1838989"/>
            <a:ext cx="0" cy="3719308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7FCA82D-C4DB-4CB9-8B18-E10B1E984CA1}"/>
              </a:ext>
            </a:extLst>
          </p:cNvPr>
          <p:cNvCxnSpPr/>
          <p:nvPr/>
        </p:nvCxnSpPr>
        <p:spPr>
          <a:xfrm>
            <a:off x="6096000" y="1838989"/>
            <a:ext cx="0" cy="3719308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24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TradeGothicLT-Light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Dymphna Ormond</dc:creator>
  <cp:lastModifiedBy>Dymphna Ormond</cp:lastModifiedBy>
  <cp:revision>1</cp:revision>
  <dcterms:created xsi:type="dcterms:W3CDTF">2022-01-13T11:56:11Z</dcterms:created>
  <dcterms:modified xsi:type="dcterms:W3CDTF">2022-01-13T12:02:26Z</dcterms:modified>
</cp:coreProperties>
</file>